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92143-0658-4CAB-876C-72F607EE8652}" type="doc">
      <dgm:prSet loTypeId="urn:microsoft.com/office/officeart/2005/8/layout/gear1" loCatId="cycle" qsTypeId="urn:microsoft.com/office/officeart/2005/8/quickstyle/simple3" qsCatId="simple" csTypeId="urn:microsoft.com/office/officeart/2005/8/colors/accent1_2" csCatId="accent1" phldr="1"/>
      <dgm:spPr/>
    </dgm:pt>
    <dgm:pt modelId="{B50F041F-E6B6-494E-9314-A73EF1CCF89D}" type="pres">
      <dgm:prSet presAssocID="{DC892143-0658-4CAB-876C-72F607EE8652}" presName="composite" presStyleCnt="0">
        <dgm:presLayoutVars>
          <dgm:chMax val="3"/>
          <dgm:animLvl val="lvl"/>
          <dgm:resizeHandles val="exact"/>
        </dgm:presLayoutVars>
      </dgm:prSet>
      <dgm:spPr/>
    </dgm:pt>
  </dgm:ptLst>
  <dgm:cxnLst>
    <dgm:cxn modelId="{850C5C28-B924-4BA6-8A64-94B8737A37C7}" type="presOf" srcId="{DC892143-0658-4CAB-876C-72F607EE8652}" destId="{B50F041F-E6B6-494E-9314-A73EF1CCF89D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23817-15C2-4C73-BA2F-AA906ED6C8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39A5A7F-F5D1-4878-A131-823EA3B50CB1}">
      <dgm:prSet phldrT="[ტექსტი]" custT="1"/>
      <dgm:spPr/>
      <dgm:t>
        <a:bodyPr/>
        <a:lstStyle/>
        <a:p>
          <a:pPr algn="ctr"/>
          <a:r>
            <a:rPr lang="ka-GE" sz="1100" b="1" dirty="0" smtClean="0"/>
            <a:t>სულ შემოვიდა </a:t>
          </a:r>
          <a:r>
            <a:rPr lang="ka-GE" sz="1100" b="1" dirty="0" smtClean="0"/>
            <a:t>13 </a:t>
          </a:r>
          <a:r>
            <a:rPr lang="ka-GE" sz="1100" b="1" dirty="0" smtClean="0"/>
            <a:t>განაცხადი, საიდანაც:</a:t>
          </a:r>
        </a:p>
        <a:p>
          <a:pPr algn="ctr"/>
          <a:endParaRPr lang="en-US" sz="1600" b="1" dirty="0"/>
        </a:p>
      </dgm:t>
    </dgm:pt>
    <dgm:pt modelId="{E95C221F-A7E4-4EE2-ACEA-56C4A72B01CE}" type="parTrans" cxnId="{18725978-F32F-459A-B41D-6E4BFCDCD0D5}">
      <dgm:prSet/>
      <dgm:spPr/>
      <dgm:t>
        <a:bodyPr/>
        <a:lstStyle/>
        <a:p>
          <a:endParaRPr lang="en-US"/>
        </a:p>
      </dgm:t>
    </dgm:pt>
    <dgm:pt modelId="{88680A2F-3B14-44F4-9CDA-21A8E9757FFE}" type="sibTrans" cxnId="{18725978-F32F-459A-B41D-6E4BFCDCD0D5}">
      <dgm:prSet/>
      <dgm:spPr/>
      <dgm:t>
        <a:bodyPr/>
        <a:lstStyle/>
        <a:p>
          <a:endParaRPr lang="en-US"/>
        </a:p>
      </dgm:t>
    </dgm:pt>
    <dgm:pt modelId="{853F753F-AC3D-471F-82C5-271EB47A1519}">
      <dgm:prSet phldrT="[ტექსტი]"/>
      <dgm:spPr/>
      <dgm:t>
        <a:bodyPr/>
        <a:lstStyle/>
        <a:p>
          <a:pPr algn="ctr"/>
          <a:r>
            <a:rPr lang="ka-GE" b="1" dirty="0" smtClean="0"/>
            <a:t>დაკმაყოფილდა - </a:t>
          </a:r>
          <a:r>
            <a:rPr lang="ka-GE" b="1" dirty="0" smtClean="0"/>
            <a:t>1 განაცხადი</a:t>
          </a:r>
          <a:endParaRPr lang="en-US" b="1" dirty="0"/>
        </a:p>
      </dgm:t>
    </dgm:pt>
    <dgm:pt modelId="{89CEC558-F9F5-408E-AA1C-E945C9E2072B}" type="parTrans" cxnId="{5A53D58D-F712-4082-A658-4559C3D9D046}">
      <dgm:prSet/>
      <dgm:spPr/>
      <dgm:t>
        <a:bodyPr/>
        <a:lstStyle/>
        <a:p>
          <a:endParaRPr lang="en-US"/>
        </a:p>
      </dgm:t>
    </dgm:pt>
    <dgm:pt modelId="{E5D083DA-D5C1-446E-AB53-A1E5C062FC3A}" type="sibTrans" cxnId="{5A53D58D-F712-4082-A658-4559C3D9D046}">
      <dgm:prSet/>
      <dgm:spPr/>
      <dgm:t>
        <a:bodyPr/>
        <a:lstStyle/>
        <a:p>
          <a:endParaRPr lang="en-US"/>
        </a:p>
      </dgm:t>
    </dgm:pt>
    <dgm:pt modelId="{C2A58541-184D-40DC-AEF7-4D48407803E6}">
      <dgm:prSet phldrT="[ტექსტი]"/>
      <dgm:spPr/>
      <dgm:t>
        <a:bodyPr/>
        <a:lstStyle/>
        <a:p>
          <a:pPr algn="ctr"/>
          <a:r>
            <a:rPr lang="ka-GE" b="1" dirty="0" smtClean="0"/>
            <a:t>არ დაკმაყოფილდა - </a:t>
          </a:r>
          <a:r>
            <a:rPr lang="ka-GE" b="1" dirty="0" smtClean="0"/>
            <a:t>12 </a:t>
          </a:r>
          <a:r>
            <a:rPr lang="ka-GE" b="1" dirty="0" smtClean="0"/>
            <a:t>განაცხადი</a:t>
          </a:r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en-US" b="1" dirty="0"/>
        </a:p>
      </dgm:t>
    </dgm:pt>
    <dgm:pt modelId="{6FAFF85A-7CD1-4D74-81D9-232D9D7767D7}" type="parTrans" cxnId="{F05CC911-004B-4EF1-9247-A247E8A07E96}">
      <dgm:prSet/>
      <dgm:spPr/>
      <dgm:t>
        <a:bodyPr/>
        <a:lstStyle/>
        <a:p>
          <a:endParaRPr lang="en-US"/>
        </a:p>
      </dgm:t>
    </dgm:pt>
    <dgm:pt modelId="{06C5DF84-72DA-4A15-87A1-75B574270712}" type="sibTrans" cxnId="{F05CC911-004B-4EF1-9247-A247E8A07E96}">
      <dgm:prSet/>
      <dgm:spPr/>
      <dgm:t>
        <a:bodyPr/>
        <a:lstStyle/>
        <a:p>
          <a:endParaRPr lang="en-US"/>
        </a:p>
      </dgm:t>
    </dgm:pt>
    <dgm:pt modelId="{40CA8F99-B847-4A32-A8C6-D4237CDA259C}" type="pres">
      <dgm:prSet presAssocID="{4B423817-15C2-4C73-BA2F-AA906ED6C8F5}" presName="arrowDiagram" presStyleCnt="0">
        <dgm:presLayoutVars>
          <dgm:chMax val="5"/>
          <dgm:dir/>
          <dgm:resizeHandles val="exact"/>
        </dgm:presLayoutVars>
      </dgm:prSet>
      <dgm:spPr/>
    </dgm:pt>
    <dgm:pt modelId="{FAC8004C-121A-449D-B24D-106FF10F364B}" type="pres">
      <dgm:prSet presAssocID="{4B423817-15C2-4C73-BA2F-AA906ED6C8F5}" presName="arrow" presStyleLbl="bgShp" presStyleIdx="0" presStyleCnt="1"/>
      <dgm:spPr/>
    </dgm:pt>
    <dgm:pt modelId="{57A0324A-5994-447A-8EB6-1BAD852B7614}" type="pres">
      <dgm:prSet presAssocID="{4B423817-15C2-4C73-BA2F-AA906ED6C8F5}" presName="arrowDiagram3" presStyleCnt="0"/>
      <dgm:spPr/>
    </dgm:pt>
    <dgm:pt modelId="{3E97E612-2D4F-4029-8B25-D7A6B407F2F5}" type="pres">
      <dgm:prSet presAssocID="{139A5A7F-F5D1-4878-A131-823EA3B50CB1}" presName="bullet3a" presStyleLbl="node1" presStyleIdx="0" presStyleCnt="3"/>
      <dgm:spPr/>
    </dgm:pt>
    <dgm:pt modelId="{784BDF6C-4F3B-4905-B7D3-60457044C3EB}" type="pres">
      <dgm:prSet presAssocID="{139A5A7F-F5D1-4878-A131-823EA3B50CB1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85956-F481-4681-B040-A0E85D58B678}" type="pres">
      <dgm:prSet presAssocID="{853F753F-AC3D-471F-82C5-271EB47A1519}" presName="bullet3b" presStyleLbl="node1" presStyleIdx="1" presStyleCnt="3"/>
      <dgm:spPr/>
    </dgm:pt>
    <dgm:pt modelId="{156CD9CE-3160-44DC-86ED-27E37253D699}" type="pres">
      <dgm:prSet presAssocID="{853F753F-AC3D-471F-82C5-271EB47A1519}" presName="textBox3b" presStyleLbl="revTx" presStyleIdx="1" presStyleCnt="3" custLinFactNeighborY="-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68DDD-8B23-4483-82FA-CD53BFB3F5BF}" type="pres">
      <dgm:prSet presAssocID="{C2A58541-184D-40DC-AEF7-4D48407803E6}" presName="bullet3c" presStyleLbl="node1" presStyleIdx="2" presStyleCnt="3"/>
      <dgm:spPr/>
    </dgm:pt>
    <dgm:pt modelId="{F0478C52-CEA5-4502-8B2C-6E12FFAF8114}" type="pres">
      <dgm:prSet presAssocID="{C2A58541-184D-40DC-AEF7-4D48407803E6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53D58D-F712-4082-A658-4559C3D9D046}" srcId="{4B423817-15C2-4C73-BA2F-AA906ED6C8F5}" destId="{853F753F-AC3D-471F-82C5-271EB47A1519}" srcOrd="1" destOrd="0" parTransId="{89CEC558-F9F5-408E-AA1C-E945C9E2072B}" sibTransId="{E5D083DA-D5C1-446E-AB53-A1E5C062FC3A}"/>
    <dgm:cxn modelId="{18725978-F32F-459A-B41D-6E4BFCDCD0D5}" srcId="{4B423817-15C2-4C73-BA2F-AA906ED6C8F5}" destId="{139A5A7F-F5D1-4878-A131-823EA3B50CB1}" srcOrd="0" destOrd="0" parTransId="{E95C221F-A7E4-4EE2-ACEA-56C4A72B01CE}" sibTransId="{88680A2F-3B14-44F4-9CDA-21A8E9757FFE}"/>
    <dgm:cxn modelId="{5C5A6ED2-6C41-46AB-852C-6262E9133B22}" type="presOf" srcId="{139A5A7F-F5D1-4878-A131-823EA3B50CB1}" destId="{784BDF6C-4F3B-4905-B7D3-60457044C3EB}" srcOrd="0" destOrd="0" presId="urn:microsoft.com/office/officeart/2005/8/layout/arrow2"/>
    <dgm:cxn modelId="{F05CC911-004B-4EF1-9247-A247E8A07E96}" srcId="{4B423817-15C2-4C73-BA2F-AA906ED6C8F5}" destId="{C2A58541-184D-40DC-AEF7-4D48407803E6}" srcOrd="2" destOrd="0" parTransId="{6FAFF85A-7CD1-4D74-81D9-232D9D7767D7}" sibTransId="{06C5DF84-72DA-4A15-87A1-75B574270712}"/>
    <dgm:cxn modelId="{FB08CE74-3B86-475C-9CDE-746A0817ADF7}" type="presOf" srcId="{C2A58541-184D-40DC-AEF7-4D48407803E6}" destId="{F0478C52-CEA5-4502-8B2C-6E12FFAF8114}" srcOrd="0" destOrd="0" presId="urn:microsoft.com/office/officeart/2005/8/layout/arrow2"/>
    <dgm:cxn modelId="{B4930253-BB27-403A-8F72-20ED59FB21E4}" type="presOf" srcId="{853F753F-AC3D-471F-82C5-271EB47A1519}" destId="{156CD9CE-3160-44DC-86ED-27E37253D699}" srcOrd="0" destOrd="0" presId="urn:microsoft.com/office/officeart/2005/8/layout/arrow2"/>
    <dgm:cxn modelId="{D1534291-E424-4402-A99E-3FC9BB92D757}" type="presOf" srcId="{4B423817-15C2-4C73-BA2F-AA906ED6C8F5}" destId="{40CA8F99-B847-4A32-A8C6-D4237CDA259C}" srcOrd="0" destOrd="0" presId="urn:microsoft.com/office/officeart/2005/8/layout/arrow2"/>
    <dgm:cxn modelId="{F8E3B4B4-ABF9-4A0E-B86B-821ECD1688CF}" type="presParOf" srcId="{40CA8F99-B847-4A32-A8C6-D4237CDA259C}" destId="{FAC8004C-121A-449D-B24D-106FF10F364B}" srcOrd="0" destOrd="0" presId="urn:microsoft.com/office/officeart/2005/8/layout/arrow2"/>
    <dgm:cxn modelId="{61B50B12-0CC7-4949-BEF9-E4FC68A0C6C9}" type="presParOf" srcId="{40CA8F99-B847-4A32-A8C6-D4237CDA259C}" destId="{57A0324A-5994-447A-8EB6-1BAD852B7614}" srcOrd="1" destOrd="0" presId="urn:microsoft.com/office/officeart/2005/8/layout/arrow2"/>
    <dgm:cxn modelId="{56FB6689-B761-4356-9C1F-FDC940BFB175}" type="presParOf" srcId="{57A0324A-5994-447A-8EB6-1BAD852B7614}" destId="{3E97E612-2D4F-4029-8B25-D7A6B407F2F5}" srcOrd="0" destOrd="0" presId="urn:microsoft.com/office/officeart/2005/8/layout/arrow2"/>
    <dgm:cxn modelId="{B06BD689-5121-441B-9727-2F4161B6737B}" type="presParOf" srcId="{57A0324A-5994-447A-8EB6-1BAD852B7614}" destId="{784BDF6C-4F3B-4905-B7D3-60457044C3EB}" srcOrd="1" destOrd="0" presId="urn:microsoft.com/office/officeart/2005/8/layout/arrow2"/>
    <dgm:cxn modelId="{04B6904D-038C-4168-854C-6ADFCC8CADC4}" type="presParOf" srcId="{57A0324A-5994-447A-8EB6-1BAD852B7614}" destId="{46485956-F481-4681-B040-A0E85D58B678}" srcOrd="2" destOrd="0" presId="urn:microsoft.com/office/officeart/2005/8/layout/arrow2"/>
    <dgm:cxn modelId="{6B7FF200-DE3D-4E30-A86C-E9C3341E784C}" type="presParOf" srcId="{57A0324A-5994-447A-8EB6-1BAD852B7614}" destId="{156CD9CE-3160-44DC-86ED-27E37253D699}" srcOrd="3" destOrd="0" presId="urn:microsoft.com/office/officeart/2005/8/layout/arrow2"/>
    <dgm:cxn modelId="{061BDC5A-0688-478E-B872-9E9B2577AA68}" type="presParOf" srcId="{57A0324A-5994-447A-8EB6-1BAD852B7614}" destId="{1A468DDD-8B23-4483-82FA-CD53BFB3F5BF}" srcOrd="4" destOrd="0" presId="urn:microsoft.com/office/officeart/2005/8/layout/arrow2"/>
    <dgm:cxn modelId="{D137CDAF-50BB-49A3-B1D6-155200148CD8}" type="presParOf" srcId="{57A0324A-5994-447A-8EB6-1BAD852B7614}" destId="{F0478C52-CEA5-4502-8B2C-6E12FFAF811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8004C-121A-449D-B24D-106FF10F364B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7E612-2D4F-4029-8B25-D7A6B407F2F5}">
      <dsp:nvSpPr>
        <dsp:cNvPr id="0" name=""/>
        <dsp:cNvSpPr/>
      </dsp:nvSpPr>
      <dsp:spPr>
        <a:xfrm>
          <a:off x="774192" y="2756661"/>
          <a:ext cx="158496" cy="15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BDF6C-4F3B-4905-B7D3-60457044C3EB}">
      <dsp:nvSpPr>
        <dsp:cNvPr id="0" name=""/>
        <dsp:cNvSpPr/>
      </dsp:nvSpPr>
      <dsp:spPr>
        <a:xfrm>
          <a:off x="853440" y="2835910"/>
          <a:ext cx="1420368" cy="1101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84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100" b="1" kern="1200" dirty="0" smtClean="0"/>
            <a:t>სულ შემოვიდა </a:t>
          </a:r>
          <a:r>
            <a:rPr lang="ka-GE" sz="1100" b="1" kern="1200" dirty="0" smtClean="0"/>
            <a:t>13 </a:t>
          </a:r>
          <a:r>
            <a:rPr lang="ka-GE" sz="1100" b="1" kern="1200" dirty="0" smtClean="0"/>
            <a:t>განაცხადი, საიდანაც: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853440" y="2835910"/>
        <a:ext cx="1420368" cy="1101090"/>
      </dsp:txXfrm>
    </dsp:sp>
    <dsp:sp modelId="{46485956-F481-4681-B040-A0E85D58B678}">
      <dsp:nvSpPr>
        <dsp:cNvPr id="0" name=""/>
        <dsp:cNvSpPr/>
      </dsp:nvSpPr>
      <dsp:spPr>
        <a:xfrm>
          <a:off x="2173224" y="1721103"/>
          <a:ext cx="286512" cy="286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CD9CE-3160-44DC-86ED-27E37253D699}">
      <dsp:nvSpPr>
        <dsp:cNvPr id="0" name=""/>
        <dsp:cNvSpPr/>
      </dsp:nvSpPr>
      <dsp:spPr>
        <a:xfrm>
          <a:off x="2316480" y="1833871"/>
          <a:ext cx="1463040" cy="207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817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dirty="0" smtClean="0"/>
            <a:t>დაკმაყოფილდა - </a:t>
          </a:r>
          <a:r>
            <a:rPr lang="ka-GE" sz="1200" b="1" kern="1200" dirty="0" smtClean="0"/>
            <a:t>1 განაცხადი</a:t>
          </a:r>
          <a:endParaRPr lang="en-US" sz="1200" b="1" kern="1200" dirty="0"/>
        </a:p>
      </dsp:txBody>
      <dsp:txXfrm>
        <a:off x="2316480" y="1833871"/>
        <a:ext cx="1463040" cy="2072640"/>
      </dsp:txXfrm>
    </dsp:sp>
    <dsp:sp modelId="{1A468DDD-8B23-4483-82FA-CD53BFB3F5BF}">
      <dsp:nvSpPr>
        <dsp:cNvPr id="0" name=""/>
        <dsp:cNvSpPr/>
      </dsp:nvSpPr>
      <dsp:spPr>
        <a:xfrm>
          <a:off x="3855720" y="1090929"/>
          <a:ext cx="396240" cy="396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78C52-CEA5-4502-8B2C-6E12FFAF8114}">
      <dsp:nvSpPr>
        <dsp:cNvPr id="0" name=""/>
        <dsp:cNvSpPr/>
      </dsp:nvSpPr>
      <dsp:spPr>
        <a:xfrm>
          <a:off x="4053840" y="1289049"/>
          <a:ext cx="1463040" cy="2647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59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dirty="0" smtClean="0"/>
            <a:t>არ დაკმაყოფილდა - </a:t>
          </a:r>
          <a:r>
            <a:rPr lang="ka-GE" sz="1200" b="1" kern="1200" dirty="0" smtClean="0"/>
            <a:t>12 </a:t>
          </a:r>
          <a:r>
            <a:rPr lang="ka-GE" sz="1200" b="1" kern="1200" dirty="0" smtClean="0"/>
            <a:t>განაცხადი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/>
        </a:p>
      </dsp:txBody>
      <dsp:txXfrm>
        <a:off x="4053840" y="1289049"/>
        <a:ext cx="1463040" cy="2647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სათაურ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28" name="თარიღის ჩანაცვლების ველი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პირდაპირი დამაკავშირებალი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პირდაპირი დამაკავშირებალი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სლაიდის რიცხვის ჩანაცვლების ველი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8" name="შიგთავსის ჩანაცვლების ველი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სექციის ზედა კოლონტიტულ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პირდაპირი დამაკავშირებალი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პირდაპირი დამაკავშირებალი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პირდაპირი დამაკავშირებალი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შიგთავსის ჩანაცვლების ველი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3" name="შიგთავსის ჩანაცვლების ველი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2" name="ტექსტის ჩანაცვლების ველ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4" name="ტექსტის ჩანაცვლების ველ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6" name="თარიღის ჩანაცვლების ველი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შიგთავსი წარწერასთა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8" name="პირდაპირი დამაკავშირებალი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შიგთავსის ჩანაცვლების ველი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21" name="თარიღის ჩანაცვლების ველი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22" name="სლაიდის რიცხვის ჩანაცვლების ველი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ქვედა კოლონტიტულის ჩანაცვლების ველი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 dirty="0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პირდაპირი დამაკავშირებალი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პირდაპირი დამაკავშირებალი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თარიღის ჩანაცვლების ველი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18" name="სლაიდის რიცხვის ჩანაცვლების ველი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ქვედა კოლონტიტულის ჩანაცვლების ველი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სათაურის ჩანაცვლების ველი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3" name="ტექსტის ჩანაცვლების ველ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პირდაპირი დამაკავშირებალი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სლაიდის რიცხვის ჩანაცვლების ველი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7467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წლის 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მეორე კვარტლის 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ანგარიში საჯარო ინფორმაციის შესახებ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5460522"/>
          </a:xfrm>
        </p:spPr>
        <p:txBody>
          <a:bodyPr/>
          <a:lstStyle/>
          <a:p>
            <a:pPr algn="ctr"/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წლის პირველი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აპრილიდან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2023 წლის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 ივნისის ჩათვლით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სენაკის რაიონულ სასამართლოში (მათ შორის აბაშისა და მარტვილის მაგისტრატ სასამართლოებში) საჯარო ინფორმაციის მოთხოვნით</a:t>
            </a:r>
          </a:p>
          <a:p>
            <a:pPr algn="ctr"/>
            <a:endParaRPr lang="ka-GE" sz="1400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sz="1400" dirty="0" smtClean="0"/>
          </a:p>
          <a:p>
            <a:pPr algn="ctr"/>
            <a:endParaRPr lang="ka-GE" sz="1400" dirty="0" smtClean="0"/>
          </a:p>
          <a:p>
            <a:pPr algn="ctr"/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საჯარო ინფორმაციის შესწორების შეტანის მოთხოვნა სენაკის რაიონულ სასამართლოში (მათ შორის აბაშისა და მარტვილის მაგისტრატ სასამართლოებში) არ შემოსულა;</a:t>
            </a: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4" name="დიაგრამა 3"/>
          <p:cNvGraphicFramePr/>
          <p:nvPr/>
        </p:nvGraphicFramePr>
        <p:xfrm>
          <a:off x="1524000" y="4267200"/>
          <a:ext cx="6172200" cy="119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დიაგრამა 9"/>
          <p:cNvGraphicFramePr/>
          <p:nvPr>
            <p:extLst>
              <p:ext uri="{D42A27DB-BD31-4B8C-83A1-F6EECF244321}">
                <p14:modId xmlns:p14="http://schemas.microsoft.com/office/powerpoint/2010/main" val="34455229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აივანი">
  <a:themeElements>
    <a:clrScheme name="აივანი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აივანი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აივანი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62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Schoolbook</vt:lpstr>
      <vt:lpstr>Wingdings</vt:lpstr>
      <vt:lpstr>Wingdings 2</vt:lpstr>
      <vt:lpstr>აივანი</vt:lpstr>
      <vt:lpstr>         2023 წლის მეორე კვარტლის ანგარიში საჯარო ინფორმაციის შესახებ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2021 წლის პირველი კვარტლის ანგარიში საჯარო ინფორმაციის შესახებ </dc:title>
  <dc:creator>Shalva Kacharava</dc:creator>
  <cp:lastModifiedBy>tamplate</cp:lastModifiedBy>
  <cp:revision>7</cp:revision>
  <dcterms:created xsi:type="dcterms:W3CDTF">2006-08-16T00:00:00Z</dcterms:created>
  <dcterms:modified xsi:type="dcterms:W3CDTF">2023-12-19T10:01:09Z</dcterms:modified>
</cp:coreProperties>
</file>